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804" r:id="rId2"/>
    <p:sldId id="796" r:id="rId3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0872E52-DFEB-1870-097C-A37BEA471F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(357)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0452F3-19AF-199A-593E-3A6DC1097A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5/3/2023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ABACC7-4F3D-ABC9-6F3D-C0720D7F5B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20F35C-AD47-26FB-BB6C-B1150C38DF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D3275-2D72-4CFA-B900-49874E95727D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487433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Life Of Christ (357)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5/3/2023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C87BD-242E-4AB1-8FA4-AD7CAA816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1574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50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14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47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85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454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23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66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04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03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3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63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79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7FE0CC-2EC6-8ADB-87E2-32965C28D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2437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May 3, 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72CB58-CD97-1FF5-FE69-1C7D3523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Lesson Twenty-Three</a:t>
            </a:r>
            <a:r>
              <a:rPr lang="en-US" dirty="0">
                <a:solidFill>
                  <a:schemeClr val="bg1"/>
                </a:solidFill>
              </a:rPr>
              <a:t>: The Last Week of the Life of Jesus –V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53F367-595B-ED6B-ABBF-5295A6B2A46B}"/>
              </a:ext>
            </a:extLst>
          </p:cNvPr>
          <p:cNvSpPr txBox="1"/>
          <p:nvPr/>
        </p:nvSpPr>
        <p:spPr>
          <a:xfrm>
            <a:off x="3287834" y="488073"/>
            <a:ext cx="25683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91805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2E3D0-CC32-247C-13AD-1E1DCD90D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07" y="79119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Lord’s Prayer (John 17:1-26)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AAD1E-4335-E338-008F-79A76A035F2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4041" y="1127287"/>
            <a:ext cx="8321040" cy="4785926"/>
          </a:xfrm>
        </p:spPr>
        <p:txBody>
          <a:bodyPr>
            <a:spAutoFit/>
          </a:bodyPr>
          <a:lstStyle/>
          <a:p>
            <a:pPr marL="461963" indent="-461963">
              <a:buNone/>
            </a:pPr>
            <a:r>
              <a:rPr lang="en-US" sz="2800" dirty="0"/>
              <a:t>25.	How was the Son to be glorified? Why was this necessary to further glorification of the Father?</a:t>
            </a:r>
          </a:p>
          <a:p>
            <a:pPr marL="461963" indent="-461963">
              <a:buNone/>
            </a:pPr>
            <a:r>
              <a:rPr lang="en-US" sz="2800" dirty="0"/>
              <a:t>26.	What characteristics of the apostles allowed them to be commended to the Father?</a:t>
            </a:r>
          </a:p>
          <a:p>
            <a:pPr marL="461963" indent="-461963">
              <a:buNone/>
            </a:pPr>
            <a:r>
              <a:rPr lang="en-US" sz="2800" dirty="0"/>
              <a:t>27.	How were the apostles “not of the world”? What would keep them that way?</a:t>
            </a:r>
          </a:p>
          <a:p>
            <a:pPr marL="461963" indent="-461963">
              <a:buNone/>
            </a:pPr>
            <a:r>
              <a:rPr lang="en-US" sz="2800" dirty="0"/>
              <a:t>28.	In addition to the apostles, for whom else does Jesus pray? What is His request for them?</a:t>
            </a:r>
          </a:p>
          <a:p>
            <a:pPr marL="461963" indent="-461963">
              <a:buNone/>
            </a:pPr>
            <a:r>
              <a:rPr lang="en-US" sz="2800" dirty="0"/>
              <a:t>29.	Why is unity so important among believers in Christ?</a:t>
            </a:r>
          </a:p>
          <a:p>
            <a:pPr marL="461963" indent="-461963">
              <a:buNone/>
            </a:pPr>
            <a:r>
              <a:rPr lang="en-US" sz="2800" dirty="0"/>
              <a:t>30.	What was Jesus’ ultimate desire for those given to Him?</a:t>
            </a:r>
          </a:p>
        </p:txBody>
      </p:sp>
    </p:spTree>
    <p:extLst>
      <p:ext uri="{BB962C8B-B14F-4D97-AF65-F5344CB8AC3E}">
        <p14:creationId xmlns:p14="http://schemas.microsoft.com/office/powerpoint/2010/main" val="14636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13</TotalTime>
  <Words>135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Franklin Gothic Book</vt:lpstr>
      <vt:lpstr>Perpetua</vt:lpstr>
      <vt:lpstr>Wingdings 2</vt:lpstr>
      <vt:lpstr>Theme10</vt:lpstr>
      <vt:lpstr>Lesson Twenty-Three: The Last Week of the Life of Jesus –V</vt:lpstr>
      <vt:lpstr>The Lord’s Prayer (John 17:1-26)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Twenty-Three: The Last Week of the Life of Jesus –V</dc:title>
  <dc:creator>mgalloway2715@gmail.com</dc:creator>
  <cp:lastModifiedBy>Richard Lidh</cp:lastModifiedBy>
  <cp:revision>4</cp:revision>
  <cp:lastPrinted>2023-05-06T17:50:44Z</cp:lastPrinted>
  <dcterms:created xsi:type="dcterms:W3CDTF">2023-05-03T20:10:01Z</dcterms:created>
  <dcterms:modified xsi:type="dcterms:W3CDTF">2023-05-06T17:51:03Z</dcterms:modified>
</cp:coreProperties>
</file>